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0"/>
  </p:notesMasterIdLst>
  <p:sldIdLst>
    <p:sldId id="277" r:id="rId2"/>
    <p:sldId id="279" r:id="rId3"/>
    <p:sldId id="278" r:id="rId4"/>
    <p:sldId id="280" r:id="rId5"/>
    <p:sldId id="282" r:id="rId6"/>
    <p:sldId id="284" r:id="rId7"/>
    <p:sldId id="283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B1BEB-FA63-4642-A5B7-FFF3C462361B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Click to edit Master text styles</a:t>
            </a:r>
          </a:p>
          <a:p>
            <a:pPr lvl="1"/>
            <a:r>
              <a:rPr lang="ro-RO"/>
              <a:t>Second level</a:t>
            </a:r>
          </a:p>
          <a:p>
            <a:pPr lvl="2"/>
            <a:r>
              <a:rPr lang="ro-RO"/>
              <a:t>Third level</a:t>
            </a:r>
          </a:p>
          <a:p>
            <a:pPr lvl="3"/>
            <a:r>
              <a:rPr lang="ro-RO"/>
              <a:t>Fourth level</a:t>
            </a:r>
          </a:p>
          <a:p>
            <a:pPr lvl="4"/>
            <a:r>
              <a:rPr lang="ro-RO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186D-A985-C149-982D-C34A4C05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1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186D-A985-C149-982D-C34A4C052B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2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186D-A985-C149-982D-C34A4C052B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9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186D-A985-C149-982D-C34A4C052B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38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Cluj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186D-A985-C149-982D-C34A4C052B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66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186D-A985-C149-982D-C34A4C052B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41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186D-A985-C149-982D-C34A4C052B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9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186D-A985-C149-982D-C34A4C052B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9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o-RO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Click to edit Master text styles</a:t>
            </a:r>
          </a:p>
          <a:p>
            <a:pPr lvl="1"/>
            <a:r>
              <a:rPr lang="ro-RO"/>
              <a:t>Second level</a:t>
            </a:r>
          </a:p>
          <a:p>
            <a:pPr lvl="2"/>
            <a:r>
              <a:rPr lang="ro-RO"/>
              <a:t>Third level</a:t>
            </a:r>
          </a:p>
          <a:p>
            <a:pPr lvl="3"/>
            <a:r>
              <a:rPr lang="ro-RO"/>
              <a:t>Fourth level</a:t>
            </a:r>
          </a:p>
          <a:p>
            <a:pPr lvl="4"/>
            <a:r>
              <a:rPr lang="ro-R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ro-RO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ro-RO"/>
              <a:t>Click to edit Master text styles</a:t>
            </a:r>
          </a:p>
          <a:p>
            <a:pPr lvl="1"/>
            <a:r>
              <a:rPr lang="ro-RO"/>
              <a:t>Second level</a:t>
            </a:r>
          </a:p>
          <a:p>
            <a:pPr lvl="2"/>
            <a:r>
              <a:rPr lang="ro-RO"/>
              <a:t>Third level</a:t>
            </a:r>
          </a:p>
          <a:p>
            <a:pPr lvl="3"/>
            <a:r>
              <a:rPr lang="ro-RO"/>
              <a:t>Fourth level</a:t>
            </a:r>
          </a:p>
          <a:p>
            <a:pPr lvl="4"/>
            <a:r>
              <a:rPr lang="ro-RO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Click to edit Master text styles</a:t>
            </a:r>
          </a:p>
          <a:p>
            <a:pPr lvl="1"/>
            <a:r>
              <a:rPr lang="ro-RO"/>
              <a:t>Second level</a:t>
            </a:r>
          </a:p>
          <a:p>
            <a:pPr lvl="2"/>
            <a:r>
              <a:rPr lang="ro-RO"/>
              <a:t>Third level</a:t>
            </a:r>
          </a:p>
          <a:p>
            <a:pPr lvl="3"/>
            <a:r>
              <a:rPr lang="ro-RO"/>
              <a:t>Fourth level</a:t>
            </a:r>
          </a:p>
          <a:p>
            <a:pPr lvl="4"/>
            <a:r>
              <a:rPr lang="ro-R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o-RO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Click to edit Master text styles</a:t>
            </a:r>
          </a:p>
          <a:p>
            <a:pPr lvl="1"/>
            <a:r>
              <a:rPr lang="ro-RO"/>
              <a:t>Second level</a:t>
            </a:r>
          </a:p>
          <a:p>
            <a:pPr lvl="2"/>
            <a:r>
              <a:rPr lang="ro-RO"/>
              <a:t>Third level</a:t>
            </a:r>
          </a:p>
          <a:p>
            <a:pPr lvl="3"/>
            <a:r>
              <a:rPr lang="ro-RO"/>
              <a:t>Fourth level</a:t>
            </a:r>
          </a:p>
          <a:p>
            <a:pPr lvl="4"/>
            <a:r>
              <a:rPr lang="ro-RO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Click to edit Master text styles</a:t>
            </a:r>
          </a:p>
          <a:p>
            <a:pPr lvl="1"/>
            <a:r>
              <a:rPr lang="ro-RO"/>
              <a:t>Second level</a:t>
            </a:r>
          </a:p>
          <a:p>
            <a:pPr lvl="2"/>
            <a:r>
              <a:rPr lang="ro-RO"/>
              <a:t>Third level</a:t>
            </a:r>
          </a:p>
          <a:p>
            <a:pPr lvl="3"/>
            <a:r>
              <a:rPr lang="ro-RO"/>
              <a:t>Fourth level</a:t>
            </a:r>
          </a:p>
          <a:p>
            <a:pPr lvl="4"/>
            <a:r>
              <a:rPr lang="ro-RO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Click to edit Master text styles</a:t>
            </a:r>
          </a:p>
          <a:p>
            <a:pPr lvl="1"/>
            <a:r>
              <a:rPr lang="ro-RO"/>
              <a:t>Second level</a:t>
            </a:r>
          </a:p>
          <a:p>
            <a:pPr lvl="2"/>
            <a:r>
              <a:rPr lang="ro-RO"/>
              <a:t>Third level</a:t>
            </a:r>
          </a:p>
          <a:p>
            <a:pPr lvl="3"/>
            <a:r>
              <a:rPr lang="ro-RO"/>
              <a:t>Fourth level</a:t>
            </a:r>
          </a:p>
          <a:p>
            <a:pPr lvl="4"/>
            <a:r>
              <a:rPr lang="ro-RO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Click to edit Master text styles</a:t>
            </a:r>
          </a:p>
          <a:p>
            <a:pPr lvl="1"/>
            <a:r>
              <a:rPr lang="ro-RO"/>
              <a:t>Second level</a:t>
            </a:r>
          </a:p>
          <a:p>
            <a:pPr lvl="2"/>
            <a:r>
              <a:rPr lang="ro-RO"/>
              <a:t>Third level</a:t>
            </a:r>
          </a:p>
          <a:p>
            <a:pPr lvl="3"/>
            <a:r>
              <a:rPr lang="ro-RO"/>
              <a:t>Fourth level</a:t>
            </a:r>
          </a:p>
          <a:p>
            <a:pPr lvl="4"/>
            <a:r>
              <a:rPr lang="ro-RO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o-RO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Click to edit Master text styles</a:t>
            </a:r>
          </a:p>
          <a:p>
            <a:pPr lvl="1"/>
            <a:r>
              <a:rPr lang="ro-RO"/>
              <a:t>Second level</a:t>
            </a:r>
          </a:p>
          <a:p>
            <a:pPr lvl="2"/>
            <a:r>
              <a:rPr lang="ro-RO"/>
              <a:t>Third level</a:t>
            </a:r>
          </a:p>
          <a:p>
            <a:pPr lvl="3"/>
            <a:r>
              <a:rPr lang="ro-RO"/>
              <a:t>Fourth level</a:t>
            </a:r>
          </a:p>
          <a:p>
            <a:pPr lvl="4"/>
            <a:r>
              <a:rPr lang="ro-RO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Click to edit Master text styles</a:t>
            </a:r>
          </a:p>
          <a:p>
            <a:pPr lvl="1"/>
            <a:r>
              <a:rPr lang="ro-RO"/>
              <a:t>Second level</a:t>
            </a:r>
          </a:p>
          <a:p>
            <a:pPr lvl="2"/>
            <a:r>
              <a:rPr lang="ro-RO"/>
              <a:t>Third level</a:t>
            </a:r>
          </a:p>
          <a:p>
            <a:pPr lvl="3"/>
            <a:r>
              <a:rPr lang="ro-RO"/>
              <a:t>Fourth level</a:t>
            </a:r>
          </a:p>
          <a:p>
            <a:pPr lvl="4"/>
            <a:r>
              <a:rPr lang="ro-RO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704B2C-F209-4F9E-BD37-8359E8DCAC6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B830C54-721A-4496-A4BB-4C60503575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unky.ong" TargetMode="External"/><Relationship Id="rId2" Type="http://schemas.openxmlformats.org/officeDocument/2006/relationships/hyperlink" Target="https://asociatiacivica.ro/cetatenie-activ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3158"/>
            <a:ext cx="10972800" cy="300842"/>
          </a:xfrm>
        </p:spPr>
        <p:txBody>
          <a:bodyPr>
            <a:normAutofit fontScale="90000"/>
          </a:bodyPr>
          <a:lstStyle/>
          <a:p>
            <a:r>
              <a:rPr lang="ro-RO" dirty="0"/>
              <a:t>1. </a:t>
            </a:r>
            <a:r>
              <a:rPr lang="en-US" dirty="0"/>
              <a:t>Care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prezen</a:t>
            </a:r>
            <a:r>
              <a:rPr lang="ro-RO" dirty="0"/>
              <a:t>t</a:t>
            </a:r>
            <a:r>
              <a:rPr lang="en-US" dirty="0"/>
              <a:t>a la </a:t>
            </a:r>
            <a:r>
              <a:rPr lang="en-US" dirty="0" err="1"/>
              <a:t>vot</a:t>
            </a:r>
            <a:r>
              <a:rPr lang="en-US" dirty="0"/>
              <a:t> la </a:t>
            </a:r>
            <a:r>
              <a:rPr lang="en-US" dirty="0" err="1"/>
              <a:t>alegeri</a:t>
            </a:r>
            <a:r>
              <a:rPr lang="ro-RO" dirty="0"/>
              <a:t>le</a:t>
            </a:r>
            <a:r>
              <a:rPr lang="en-US" dirty="0"/>
              <a:t> </a:t>
            </a:r>
            <a:r>
              <a:rPr lang="en-US" dirty="0" err="1"/>
              <a:t>parlamentare</a:t>
            </a:r>
            <a:r>
              <a:rPr lang="en-US" dirty="0"/>
              <a:t> </a:t>
            </a:r>
            <a:r>
              <a:rPr lang="ro-RO" dirty="0"/>
              <a:t>din Romania i</a:t>
            </a:r>
            <a:r>
              <a:rPr lang="en-US" dirty="0"/>
              <a:t>n 2020</a:t>
            </a:r>
            <a:r>
              <a:rPr lang="ro-RO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731520" lvl="1" indent="-457200">
              <a:buFont typeface="+mj-lt"/>
              <a:buAutoNum type="alphaUcPeriod"/>
            </a:pPr>
            <a:r>
              <a:rPr lang="en-US" sz="3200" dirty="0"/>
              <a:t>18%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3200" dirty="0"/>
              <a:t>62%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3200" dirty="0"/>
              <a:t>32%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8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2. </a:t>
            </a:r>
            <a:r>
              <a:rPr lang="en-US" dirty="0"/>
              <a:t>Care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prezenta</a:t>
            </a:r>
            <a:r>
              <a:rPr lang="en-US" dirty="0"/>
              <a:t> la </a:t>
            </a:r>
            <a:r>
              <a:rPr lang="en-US" dirty="0" err="1"/>
              <a:t>vot</a:t>
            </a:r>
            <a:r>
              <a:rPr lang="en-US" dirty="0"/>
              <a:t> la </a:t>
            </a:r>
            <a:r>
              <a:rPr lang="en-US" dirty="0" err="1"/>
              <a:t>alegerile</a:t>
            </a:r>
            <a:r>
              <a:rPr lang="en-US" dirty="0"/>
              <a:t> </a:t>
            </a:r>
            <a:r>
              <a:rPr lang="en-US" dirty="0" err="1"/>
              <a:t>prezidentiale</a:t>
            </a:r>
            <a:r>
              <a:rPr lang="en-US" dirty="0"/>
              <a:t> </a:t>
            </a:r>
            <a:r>
              <a:rPr lang="ro-RO" dirty="0"/>
              <a:t>d</a:t>
            </a:r>
            <a:r>
              <a:rPr lang="en-US" dirty="0"/>
              <a:t>in Romania in 2019?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endParaRPr lang="en-US" sz="3200" dirty="0"/>
          </a:p>
          <a:p>
            <a:pPr marL="457200" indent="-457200">
              <a:buFont typeface="+mj-lt"/>
              <a:buAutoNum type="alphaUcPeriod"/>
            </a:pPr>
            <a:r>
              <a:rPr lang="en-US" sz="3200" dirty="0"/>
              <a:t>27%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dirty="0"/>
              <a:t>48%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dirty="0"/>
              <a:t>62%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7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3. </a:t>
            </a:r>
            <a:r>
              <a:rPr lang="en-US" dirty="0"/>
              <a:t>Care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prezenta</a:t>
            </a:r>
            <a:r>
              <a:rPr lang="en-US" dirty="0"/>
              <a:t> la </a:t>
            </a:r>
            <a:r>
              <a:rPr lang="en-US" dirty="0" err="1"/>
              <a:t>vot</a:t>
            </a:r>
            <a:r>
              <a:rPr lang="en-US" dirty="0"/>
              <a:t> </a:t>
            </a:r>
            <a:r>
              <a:rPr lang="ro-RO" dirty="0"/>
              <a:t>la</a:t>
            </a:r>
            <a:r>
              <a:rPr lang="en-US" dirty="0"/>
              <a:t> </a:t>
            </a:r>
            <a:r>
              <a:rPr lang="en-US" dirty="0" err="1"/>
              <a:t>alegerile</a:t>
            </a:r>
            <a:r>
              <a:rPr lang="en-US" dirty="0"/>
              <a:t> pre</a:t>
            </a:r>
            <a:r>
              <a:rPr lang="ro-RO" dirty="0"/>
              <a:t>z</a:t>
            </a:r>
            <a:r>
              <a:rPr lang="en-US" dirty="0" err="1"/>
              <a:t>identiale</a:t>
            </a:r>
            <a:r>
              <a:rPr lang="en-US" dirty="0"/>
              <a:t> din </a:t>
            </a:r>
            <a:r>
              <a:rPr lang="ro-RO" dirty="0"/>
              <a:t>SUA </a:t>
            </a:r>
            <a:r>
              <a:rPr lang="en-US" dirty="0"/>
              <a:t>in </a:t>
            </a:r>
            <a:r>
              <a:rPr lang="ro-RO" dirty="0"/>
              <a:t>2020</a:t>
            </a:r>
            <a:r>
              <a:rPr lang="en-US" dirty="0"/>
              <a:t> </a:t>
            </a:r>
            <a:r>
              <a:rPr lang="ro-RO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36%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67%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18%</a:t>
            </a:r>
          </a:p>
        </p:txBody>
      </p:sp>
    </p:spTree>
    <p:extLst>
      <p:ext uri="{BB962C8B-B14F-4D97-AF65-F5344CB8AC3E}">
        <p14:creationId xmlns:p14="http://schemas.microsoft.com/office/powerpoint/2010/main" val="214643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4. </a:t>
            </a:r>
            <a:r>
              <a:rPr lang="en-US" dirty="0"/>
              <a:t>Care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judetul</a:t>
            </a:r>
            <a:r>
              <a:rPr lang="en-US" dirty="0"/>
              <a:t> cu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</a:t>
            </a:r>
            <a:r>
              <a:rPr lang="en-US" dirty="0" err="1"/>
              <a:t>procent</a:t>
            </a:r>
            <a:r>
              <a:rPr lang="en-US" dirty="0"/>
              <a:t> de </a:t>
            </a:r>
            <a:r>
              <a:rPr lang="en-US" dirty="0" err="1"/>
              <a:t>participare</a:t>
            </a:r>
            <a:r>
              <a:rPr lang="ro-RO" dirty="0"/>
              <a:t> la alegerile parlamentare din 2020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ro-RO" sz="3200" dirty="0"/>
              <a:t>Mehedinți</a:t>
            </a:r>
            <a:endParaRPr lang="en-US" sz="3200" dirty="0"/>
          </a:p>
          <a:p>
            <a:pPr marL="457200" indent="-457200">
              <a:buFont typeface="+mj-lt"/>
              <a:buAutoNum type="alphaUcPeriod"/>
            </a:pPr>
            <a:r>
              <a:rPr lang="en-US" sz="3200" dirty="0" err="1"/>
              <a:t>Dolj</a:t>
            </a:r>
            <a:endParaRPr lang="en-US" sz="3200" dirty="0"/>
          </a:p>
          <a:p>
            <a:pPr marL="457200" indent="-457200">
              <a:buFont typeface="+mj-lt"/>
              <a:buAutoNum type="alphaUcPeriod"/>
            </a:pPr>
            <a:r>
              <a:rPr lang="en-US" sz="3200" dirty="0" err="1"/>
              <a:t>Cluj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242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5. </a:t>
            </a:r>
            <a:r>
              <a:rPr lang="en-US" dirty="0"/>
              <a:t>Care </a:t>
            </a:r>
            <a:r>
              <a:rPr lang="en-US" dirty="0" err="1"/>
              <a:t>categorie</a:t>
            </a:r>
            <a:r>
              <a:rPr lang="en-US" dirty="0"/>
              <a:t> de </a:t>
            </a:r>
            <a:r>
              <a:rPr lang="en-US" dirty="0" err="1"/>
              <a:t>varsta</a:t>
            </a:r>
            <a:r>
              <a:rPr lang="en-US" dirty="0"/>
              <a:t> a </a:t>
            </a:r>
            <a:r>
              <a:rPr lang="en-US" dirty="0" err="1"/>
              <a:t>avut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ro-RO" dirty="0"/>
              <a:t>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ridicat</a:t>
            </a:r>
            <a:r>
              <a:rPr lang="ro-RO" dirty="0"/>
              <a:t>a</a:t>
            </a:r>
            <a:r>
              <a:rPr lang="en-US" dirty="0"/>
              <a:t> rata de </a:t>
            </a:r>
            <a:r>
              <a:rPr lang="en-US" dirty="0" err="1"/>
              <a:t>participare</a:t>
            </a:r>
            <a:r>
              <a:rPr lang="ro-RO" dirty="0"/>
              <a:t> la alegerile parlamentare din 2020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18-24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35-44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45-64</a:t>
            </a:r>
          </a:p>
        </p:txBody>
      </p:sp>
    </p:spTree>
    <p:extLst>
      <p:ext uri="{BB962C8B-B14F-4D97-AF65-F5344CB8AC3E}">
        <p14:creationId xmlns:p14="http://schemas.microsoft.com/office/powerpoint/2010/main" val="276722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ro-RO" dirty="0"/>
              <a:t>6. </a:t>
            </a:r>
            <a:r>
              <a:rPr lang="en-US" dirty="0"/>
              <a:t>In </a:t>
            </a:r>
            <a:r>
              <a:rPr lang="en-US" dirty="0" err="1"/>
              <a:t>ce</a:t>
            </a:r>
            <a:r>
              <a:rPr lang="en-US" dirty="0"/>
              <a:t> an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ro-RO" dirty="0"/>
              <a:t>introdus în</a:t>
            </a:r>
            <a:r>
              <a:rPr lang="en-US" dirty="0"/>
              <a:t> </a:t>
            </a:r>
            <a:r>
              <a:rPr lang="en-US" dirty="0" err="1"/>
              <a:t>Constituti</a:t>
            </a:r>
            <a:r>
              <a:rPr lang="ro-RO" dirty="0"/>
              <a:t>e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vot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femei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1938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1878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1947</a:t>
            </a:r>
          </a:p>
        </p:txBody>
      </p:sp>
    </p:spTree>
    <p:extLst>
      <p:ext uri="{BB962C8B-B14F-4D97-AF65-F5344CB8AC3E}">
        <p14:creationId xmlns:p14="http://schemas.microsoft.com/office/powerpoint/2010/main" val="208433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ro-RO" dirty="0"/>
              <a:t>7. </a:t>
            </a:r>
            <a:r>
              <a:rPr lang="en-US" dirty="0"/>
              <a:t>Cine a </a:t>
            </a:r>
            <a:r>
              <a:rPr lang="en-US" dirty="0" err="1"/>
              <a:t>participat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la </a:t>
            </a:r>
            <a:r>
              <a:rPr lang="en-US" dirty="0" err="1"/>
              <a:t>vot</a:t>
            </a:r>
            <a:r>
              <a:rPr lang="en-US" dirty="0"/>
              <a:t> in 2019</a:t>
            </a:r>
            <a:r>
              <a:rPr lang="ro-RO" dirty="0"/>
              <a:t>,</a:t>
            </a:r>
            <a:r>
              <a:rPr lang="en-US" dirty="0"/>
              <a:t> </a:t>
            </a:r>
            <a:r>
              <a:rPr lang="ro-RO" dirty="0"/>
              <a:t>la alegerile prezidentiale, </a:t>
            </a:r>
            <a:r>
              <a:rPr lang="en-US" dirty="0" err="1"/>
              <a:t>femei</a:t>
            </a:r>
            <a:r>
              <a:rPr lang="ro-RO" dirty="0"/>
              <a:t>le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barbati</a:t>
            </a:r>
            <a:r>
              <a:rPr lang="ro-RO" dirty="0"/>
              <a:t>i</a:t>
            </a:r>
            <a:r>
              <a:rPr lang="en-US" dirty="0"/>
              <a:t>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 err="1"/>
              <a:t>Femei</a:t>
            </a:r>
            <a:r>
              <a:rPr lang="ro-RO" dirty="0"/>
              <a:t>le</a:t>
            </a: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 err="1"/>
              <a:t>Barbati</a:t>
            </a:r>
            <a:r>
              <a:rPr lang="ro-RO" dirty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7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Informatii</a:t>
            </a:r>
            <a:r>
              <a:rPr lang="en-US" dirty="0"/>
              <a:t> </a:t>
            </a:r>
            <a:r>
              <a:rPr lang="en-US" dirty="0" err="1"/>
              <a:t>suplimentare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u="sng" dirty="0">
                <a:hlinkClick r:id="rId2"/>
              </a:rPr>
              <a:t>https://asociatiacivica.ro/cetatenie-activa/</a:t>
            </a:r>
            <a:endParaRPr lang="en-US" dirty="0"/>
          </a:p>
          <a:p>
            <a:r>
              <a:rPr lang="ro-RO" dirty="0">
                <a:hlinkClick r:id="rId3"/>
              </a:rPr>
              <a:t>https://funky.ong</a:t>
            </a:r>
            <a:endParaRPr lang="ro-RO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97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2674</TotalTime>
  <Words>200</Words>
  <Application>Microsoft Office PowerPoint</Application>
  <PresentationFormat>Widescreen</PresentationFormat>
  <Paragraphs>51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1. Care a fost prezenta la vot la alegerile parlamentare din Romania in 2020? </vt:lpstr>
      <vt:lpstr>2. Care a fost prezenta la vot la alegerile prezidentiale din Romania in 2019? </vt:lpstr>
      <vt:lpstr>3. Care a fost prezenta la vot la alegerile prezidentiale din SUA in 2020 ?</vt:lpstr>
      <vt:lpstr>4. Care a fost judetul cu cel mai mare procent de participare la alegerile parlamentare din 2020? </vt:lpstr>
      <vt:lpstr>5. Care categorie de varsta a avut cea mai ridicata rata de participare la alegerile parlamentare din 2020? </vt:lpstr>
      <vt:lpstr> 6. In ce an a fost introdus în Constitutie dreptul la vot pentru femei? </vt:lpstr>
      <vt:lpstr> 7. Cine a participat mai mult la vot in 2019, la alegerile prezidentiale, femeile sau barbatii?  </vt:lpstr>
      <vt:lpstr>Informatii suplimentare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Chestionar Cariere</dc:title>
  <dc:creator>admin</dc:creator>
  <cp:lastModifiedBy>Irina Sorescu</cp:lastModifiedBy>
  <cp:revision>40</cp:revision>
  <dcterms:created xsi:type="dcterms:W3CDTF">2018-10-17T07:59:46Z</dcterms:created>
  <dcterms:modified xsi:type="dcterms:W3CDTF">2023-10-19T10:30:41Z</dcterms:modified>
</cp:coreProperties>
</file>